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2501FC-2C0B-4DDA-9311-10601DDA1722}" type="datetimeFigureOut">
              <a:rPr lang="en-US" smtClean="0"/>
              <a:pPr/>
              <a:t>11/10/2010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1F6EF6-8030-46D2-BE5C-DDA97996CE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2501FC-2C0B-4DDA-9311-10601DDA1722}" type="datetimeFigureOut">
              <a:rPr lang="en-US" smtClean="0"/>
              <a:pPr/>
              <a:t>11/10/2010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1F6EF6-8030-46D2-BE5C-DDA97996CE3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62000" y="609600"/>
            <a:ext cx="7772400" cy="5632311"/>
          </a:xfrm>
          <a:prstGeom prst="rect">
            <a:avLst/>
          </a:prstGeom>
          <a:noFill/>
        </p:spPr>
        <p:txBody>
          <a:bodyPr wrap="square" rtlCol="0">
            <a:spAutoFit/>
          </a:bodyPr>
          <a:lstStyle/>
          <a:p>
            <a:r>
              <a:rPr lang="en-US" sz="3600" dirty="0">
                <a:latin typeface="BibleScrT" pitchFamily="34" charset="0"/>
              </a:rPr>
              <a:t>“When you fast, do not look somber as the hypocrites do, for they disfigure their faces to show others they are fasting. Truly I tell you, they have received their reward in full. </a:t>
            </a:r>
            <a:r>
              <a:rPr lang="en-US" sz="3600" dirty="0" smtClean="0">
                <a:latin typeface="BibleScrT" pitchFamily="34" charset="0"/>
              </a:rPr>
              <a:t>But </a:t>
            </a:r>
            <a:r>
              <a:rPr lang="en-US" sz="3600" dirty="0">
                <a:latin typeface="BibleScrT" pitchFamily="34" charset="0"/>
              </a:rPr>
              <a:t>when you fast, put oil on your head and wash your face, </a:t>
            </a:r>
            <a:r>
              <a:rPr lang="en-US" sz="3600" dirty="0" smtClean="0">
                <a:latin typeface="BibleScrT" pitchFamily="34" charset="0"/>
              </a:rPr>
              <a:t>so </a:t>
            </a:r>
            <a:r>
              <a:rPr lang="en-US" sz="3600" dirty="0">
                <a:latin typeface="BibleScrT" pitchFamily="34" charset="0"/>
              </a:rPr>
              <a:t>that it will not be obvious to others that you are fasting, but only to your Father, who is unseen; and your Father, who sees what is done in secret, will reward you.</a:t>
            </a:r>
          </a:p>
        </p:txBody>
      </p:sp>
      <p:sp>
        <p:nvSpPr>
          <p:cNvPr id="8" name="TextBox 7"/>
          <p:cNvSpPr txBox="1"/>
          <p:nvPr/>
        </p:nvSpPr>
        <p:spPr>
          <a:xfrm>
            <a:off x="5410200" y="6096000"/>
            <a:ext cx="2057400" cy="381000"/>
          </a:xfrm>
          <a:prstGeom prst="rect">
            <a:avLst/>
          </a:prstGeom>
          <a:noFill/>
        </p:spPr>
        <p:txBody>
          <a:bodyPr wrap="square" rtlCol="0">
            <a:spAutoFit/>
          </a:bodyPr>
          <a:lstStyle/>
          <a:p>
            <a:r>
              <a:rPr lang="en-US" dirty="0" smtClean="0">
                <a:latin typeface="BibleScrT" pitchFamily="34" charset="0"/>
              </a:rPr>
              <a:t>Matthew 6.16-18</a:t>
            </a:r>
            <a:endParaRPr lang="en-US" dirty="0">
              <a:latin typeface="BibleScrT" pitchFamily="34" charset="0"/>
            </a:endParaRPr>
          </a:p>
        </p:txBody>
      </p:sp>
      <p:pic>
        <p:nvPicPr>
          <p:cNvPr id="1027" name="Picture 3" descr="C:\Users\Pastor Brett\AppData\Local\Microsoft\Windows\Temporary Internet Files\Content.IE5\8MAGQFSU\MC900441777[1].png"/>
          <p:cNvPicPr>
            <a:picLocks noChangeAspect="1" noChangeArrowheads="1"/>
          </p:cNvPicPr>
          <p:nvPr/>
        </p:nvPicPr>
        <p:blipFill>
          <a:blip r:embed="rId2" cstate="print"/>
          <a:srcRect/>
          <a:stretch>
            <a:fillRect/>
          </a:stretch>
        </p:blipFill>
        <p:spPr bwMode="auto">
          <a:xfrm>
            <a:off x="7315200" y="5334000"/>
            <a:ext cx="1676400" cy="1676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62000" y="609600"/>
            <a:ext cx="7772400" cy="5632311"/>
          </a:xfrm>
          <a:prstGeom prst="rect">
            <a:avLst/>
          </a:prstGeom>
          <a:noFill/>
        </p:spPr>
        <p:txBody>
          <a:bodyPr wrap="square" rtlCol="0">
            <a:spAutoFit/>
          </a:bodyPr>
          <a:lstStyle/>
          <a:p>
            <a:pPr algn="ctr"/>
            <a:r>
              <a:rPr lang="en-US" sz="6000" dirty="0" smtClean="0">
                <a:latin typeface="BibleScrT" pitchFamily="34" charset="0"/>
              </a:rPr>
              <a:t>Spend some time in this room thinking about fasting. Meditate upon the idea, and follow the instructions posted around the room.</a:t>
            </a:r>
            <a:endParaRPr lang="en-US" sz="6000" dirty="0">
              <a:latin typeface="BibleScrT" pitchFamily="34" charset="0"/>
            </a:endParaRPr>
          </a:p>
        </p:txBody>
      </p:sp>
      <p:pic>
        <p:nvPicPr>
          <p:cNvPr id="1027" name="Picture 3" descr="C:\Users\Pastor Brett\AppData\Local\Microsoft\Windows\Temporary Internet Files\Content.IE5\8MAGQFSU\MC900441777[1].png"/>
          <p:cNvPicPr>
            <a:picLocks noChangeAspect="1" noChangeArrowheads="1"/>
          </p:cNvPicPr>
          <p:nvPr/>
        </p:nvPicPr>
        <p:blipFill>
          <a:blip r:embed="rId2" cstate="print"/>
          <a:srcRect/>
          <a:stretch>
            <a:fillRect/>
          </a:stretch>
        </p:blipFill>
        <p:spPr bwMode="auto">
          <a:xfrm>
            <a:off x="7315200" y="5334000"/>
            <a:ext cx="1676400" cy="16764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762000" y="609600"/>
            <a:ext cx="7772400" cy="5078313"/>
          </a:xfrm>
          <a:prstGeom prst="rect">
            <a:avLst/>
          </a:prstGeom>
          <a:noFill/>
        </p:spPr>
        <p:txBody>
          <a:bodyPr wrap="square" rtlCol="0">
            <a:spAutoFit/>
          </a:bodyPr>
          <a:lstStyle/>
          <a:p>
            <a:r>
              <a:rPr lang="en-US" sz="3600" dirty="0" smtClean="0">
                <a:latin typeface="BibleScrT" pitchFamily="34" charset="0"/>
              </a:rPr>
              <a:t>Fasting is a practice used by the church, and one spoken about by Jesus Himself. It involves giving up something (typically food) that we regularly depend upon. During the time we fast, we are supposed to spend that time building our connection with God through prayer, Scripture and seeking His voice.</a:t>
            </a:r>
          </a:p>
          <a:p>
            <a:endParaRPr lang="en-US" sz="3600" dirty="0">
              <a:latin typeface="BibleScrT" pitchFamily="34" charset="0"/>
            </a:endParaRPr>
          </a:p>
          <a:p>
            <a:r>
              <a:rPr lang="en-US" sz="3600" dirty="0" smtClean="0">
                <a:latin typeface="BibleScrT" pitchFamily="34" charset="0"/>
              </a:rPr>
              <a:t>How has your fast been going this week?</a:t>
            </a:r>
            <a:endParaRPr lang="en-US" sz="3600" dirty="0">
              <a:latin typeface="BibleScrT" pitchFamily="34" charset="0"/>
            </a:endParaRPr>
          </a:p>
        </p:txBody>
      </p:sp>
      <p:pic>
        <p:nvPicPr>
          <p:cNvPr id="1027" name="Picture 3" descr="C:\Users\Pastor Brett\AppData\Local\Microsoft\Windows\Temporary Internet Files\Content.IE5\8MAGQFSU\MC900441777[1].png"/>
          <p:cNvPicPr>
            <a:picLocks noChangeAspect="1" noChangeArrowheads="1"/>
          </p:cNvPicPr>
          <p:nvPr/>
        </p:nvPicPr>
        <p:blipFill>
          <a:blip r:embed="rId2" cstate="print"/>
          <a:srcRect/>
          <a:stretch>
            <a:fillRect/>
          </a:stretch>
        </p:blipFill>
        <p:spPr bwMode="auto">
          <a:xfrm>
            <a:off x="7315200" y="5334000"/>
            <a:ext cx="1676400" cy="16764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04800" y="304800"/>
            <a:ext cx="8610600" cy="6324600"/>
          </a:xfrm>
          <a:prstGeom prst="roundRect">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descr="C:\Users\Pastor Brett\AppData\Local\Microsoft\Windows\Temporary Internet Files\Content.IE5\8MAGQFSU\MC900441777[1].png"/>
          <p:cNvPicPr>
            <a:picLocks noChangeAspect="1" noChangeArrowheads="1"/>
          </p:cNvPicPr>
          <p:nvPr/>
        </p:nvPicPr>
        <p:blipFill>
          <a:blip r:embed="rId2" cstate="print"/>
          <a:srcRect/>
          <a:stretch>
            <a:fillRect/>
          </a:stretch>
        </p:blipFill>
        <p:spPr bwMode="auto">
          <a:xfrm>
            <a:off x="4876800" y="2895600"/>
            <a:ext cx="4114800" cy="4114800"/>
          </a:xfrm>
          <a:prstGeom prst="rect">
            <a:avLst/>
          </a:prstGeom>
          <a:noFill/>
        </p:spPr>
      </p:pic>
      <p:sp>
        <p:nvSpPr>
          <p:cNvPr id="5" name="Rectangle 4"/>
          <p:cNvSpPr/>
          <p:nvPr/>
        </p:nvSpPr>
        <p:spPr>
          <a:xfrm>
            <a:off x="838200" y="1143000"/>
            <a:ext cx="5178084" cy="2400657"/>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5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ibleScrT" pitchFamily="34" charset="0"/>
              </a:rPr>
              <a:t>Fasting</a:t>
            </a:r>
            <a:endParaRPr lang="en-US" sz="15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BibleScrT"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134</Words>
  <Application>Microsoft Office PowerPoint</Application>
  <PresentationFormat>On-screen Show (4:3)</PresentationFormat>
  <Paragraphs>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Pastor Brett</dc:creator>
  <cp:lastModifiedBy>Pastor Brett</cp:lastModifiedBy>
  <cp:revision>7</cp:revision>
  <dcterms:created xsi:type="dcterms:W3CDTF">2010-11-09T20:28:50Z</dcterms:created>
  <dcterms:modified xsi:type="dcterms:W3CDTF">2010-11-10T18:33:01Z</dcterms:modified>
</cp:coreProperties>
</file>