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7" r:id="rId4"/>
    <p:sldId id="260" r:id="rId5"/>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548" y="-96"/>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6C5E2E-F4D7-4541-8B5A-219A9C51C4E5}" type="datetimeFigureOut">
              <a:rPr lang="en-US" smtClean="0"/>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6C5E2E-F4D7-4541-8B5A-219A9C51C4E5}" type="datetimeFigureOut">
              <a:rPr lang="en-US" smtClean="0"/>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6C5E2E-F4D7-4541-8B5A-219A9C51C4E5}" type="datetimeFigureOut">
              <a:rPr lang="en-US" smtClean="0"/>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6C5E2E-F4D7-4541-8B5A-219A9C51C4E5}" type="datetimeFigureOut">
              <a:rPr lang="en-US" smtClean="0"/>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6C5E2E-F4D7-4541-8B5A-219A9C51C4E5}" type="datetimeFigureOut">
              <a:rPr lang="en-US" smtClean="0"/>
              <a:t>11/9/2010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6C5E2E-F4D7-4541-8B5A-219A9C51C4E5}" type="datetimeFigureOut">
              <a:rPr lang="en-US" smtClean="0"/>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C6C5E2E-F4D7-4541-8B5A-219A9C51C4E5}" type="datetimeFigureOut">
              <a:rPr lang="en-US" smtClean="0"/>
              <a:t>11/9/2010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6C5E2E-F4D7-4541-8B5A-219A9C51C4E5}" type="datetimeFigureOut">
              <a:rPr lang="en-US" smtClean="0"/>
              <a:t>11/9/2010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6C5E2E-F4D7-4541-8B5A-219A9C51C4E5}" type="datetimeFigureOut">
              <a:rPr lang="en-US" smtClean="0"/>
              <a:t>11/9/2010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6C5E2E-F4D7-4541-8B5A-219A9C51C4E5}" type="datetimeFigureOut">
              <a:rPr lang="en-US" smtClean="0"/>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C6C5E2E-F4D7-4541-8B5A-219A9C51C4E5}" type="datetimeFigureOut">
              <a:rPr lang="en-US" smtClean="0"/>
              <a:t>11/9/2010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7D2388-EA90-4848-96EB-646CA61A393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FC6C5E2E-F4D7-4541-8B5A-219A9C51C4E5}" type="datetimeFigureOut">
              <a:rPr lang="en-US" smtClean="0"/>
              <a:t>11/9/2010</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107D2388-EA90-4848-96EB-646CA61A393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ayer Back Master.jpg"/>
          <p:cNvPicPr>
            <a:picLocks noChangeAspect="1"/>
          </p:cNvPicPr>
          <p:nvPr/>
        </p:nvPicPr>
        <p:blipFill>
          <a:blip r:embed="rId2" cstate="print"/>
          <a:stretch>
            <a:fillRect/>
          </a:stretch>
        </p:blipFill>
        <p:spPr>
          <a:xfrm>
            <a:off x="0" y="0"/>
            <a:ext cx="6858000" cy="9144000"/>
          </a:xfrm>
          <a:prstGeom prst="rect">
            <a:avLst/>
          </a:prstGeom>
        </p:spPr>
      </p:pic>
      <p:sp>
        <p:nvSpPr>
          <p:cNvPr id="6" name="TextBox 5"/>
          <p:cNvSpPr txBox="1"/>
          <p:nvPr/>
        </p:nvSpPr>
        <p:spPr>
          <a:xfrm>
            <a:off x="609600" y="533400"/>
            <a:ext cx="5638800" cy="7848302"/>
          </a:xfrm>
          <a:prstGeom prst="rect">
            <a:avLst/>
          </a:prstGeom>
          <a:noFill/>
        </p:spPr>
        <p:txBody>
          <a:bodyPr wrap="square" rtlCol="0">
            <a:spAutoFit/>
          </a:bodyPr>
          <a:lstStyle/>
          <a:p>
            <a:r>
              <a:rPr lang="en-US" sz="2400" dirty="0">
                <a:latin typeface="BibleScrT" pitchFamily="34" charset="0"/>
              </a:rPr>
              <a:t>Jacob left Beersheba and set out </a:t>
            </a:r>
            <a:r>
              <a:rPr lang="en-US" sz="2400" dirty="0" smtClean="0">
                <a:latin typeface="BibleScrT" pitchFamily="34" charset="0"/>
              </a:rPr>
              <a:t>for  Harran</a:t>
            </a:r>
            <a:r>
              <a:rPr lang="en-US" sz="2400" dirty="0">
                <a:latin typeface="BibleScrT" pitchFamily="34" charset="0"/>
              </a:rPr>
              <a:t>. </a:t>
            </a:r>
            <a:r>
              <a:rPr lang="en-US" sz="2400" dirty="0" smtClean="0">
                <a:latin typeface="BibleScrT" pitchFamily="34" charset="0"/>
              </a:rPr>
              <a:t>When </a:t>
            </a:r>
            <a:r>
              <a:rPr lang="en-US" sz="2400" dirty="0">
                <a:latin typeface="BibleScrT" pitchFamily="34" charset="0"/>
              </a:rPr>
              <a:t>he reached a certain place, he stopped for the night because the sun had set. Taking one of the stones there, he put it under his head and lay down to sleep. </a:t>
            </a:r>
            <a:endParaRPr lang="en-US" sz="2400" dirty="0" smtClean="0">
              <a:latin typeface="BibleScrT" pitchFamily="34" charset="0"/>
            </a:endParaRPr>
          </a:p>
          <a:p>
            <a:r>
              <a:rPr lang="en-US" sz="2400" dirty="0" smtClean="0">
                <a:latin typeface="BibleScrT" pitchFamily="34" charset="0"/>
              </a:rPr>
              <a:t>He </a:t>
            </a:r>
            <a:r>
              <a:rPr lang="en-US" sz="2400" dirty="0">
                <a:latin typeface="BibleScrT" pitchFamily="34" charset="0"/>
              </a:rPr>
              <a:t>had a dream in which he saw a stairway resting on the earth, with its top reaching to heaven, and the angels of God were ascending and descending on it. </a:t>
            </a:r>
            <a:endParaRPr lang="en-US" sz="2400" dirty="0" smtClean="0">
              <a:latin typeface="BibleScrT" pitchFamily="34" charset="0"/>
            </a:endParaRPr>
          </a:p>
          <a:p>
            <a:r>
              <a:rPr lang="en-US" sz="2400" dirty="0" smtClean="0">
                <a:latin typeface="BibleScrT" pitchFamily="34" charset="0"/>
              </a:rPr>
              <a:t>There </a:t>
            </a:r>
            <a:r>
              <a:rPr lang="en-US" sz="2400" dirty="0">
                <a:latin typeface="BibleScrT" pitchFamily="34" charset="0"/>
              </a:rPr>
              <a:t>above </a:t>
            </a:r>
            <a:r>
              <a:rPr lang="en-US" sz="2400" dirty="0" smtClean="0">
                <a:latin typeface="BibleScrT" pitchFamily="34" charset="0"/>
              </a:rPr>
              <a:t>it</a:t>
            </a:r>
            <a:r>
              <a:rPr lang="en-US" sz="2400" dirty="0">
                <a:latin typeface="BibleScrT" pitchFamily="34" charset="0"/>
              </a:rPr>
              <a:t> stood the LORD, and he said: “I am the LORD, the God of your father Abraham and the God of Isaac. I will give you and your descendants the land on which you are lying. </a:t>
            </a:r>
            <a:r>
              <a:rPr lang="en-US" sz="2400" dirty="0" smtClean="0">
                <a:latin typeface="BibleScrT" pitchFamily="34" charset="0"/>
              </a:rPr>
              <a:t>Your </a:t>
            </a:r>
            <a:r>
              <a:rPr lang="en-US" sz="2400" dirty="0">
                <a:latin typeface="BibleScrT" pitchFamily="34" charset="0"/>
              </a:rPr>
              <a:t>descendants will be like the dust of the earth, and you will spread out to the west and to the east, to the north and to the south. All peoples on earth will be blessed through you and your offspring</a:t>
            </a:r>
            <a:r>
              <a:rPr lang="en-US" sz="2400" dirty="0" smtClean="0">
                <a:latin typeface="BibleScrT" pitchFamily="34" charset="0"/>
              </a:rPr>
              <a:t>.</a:t>
            </a:r>
            <a:r>
              <a:rPr lang="en-US" sz="2400" baseline="30000" dirty="0">
                <a:latin typeface="BibleScrT" pitchFamily="34" charset="0"/>
              </a:rPr>
              <a:t> </a:t>
            </a:r>
            <a:r>
              <a:rPr lang="en-US" sz="2400" dirty="0" smtClean="0">
                <a:latin typeface="BibleScrT" pitchFamily="34" charset="0"/>
              </a:rPr>
              <a:t> I am </a:t>
            </a:r>
            <a:r>
              <a:rPr lang="en-US" sz="2400" dirty="0">
                <a:latin typeface="BibleScrT" pitchFamily="34" charset="0"/>
              </a:rPr>
              <a:t>with you and will watch over you wherever you go, and I will bring you back to this land. I will not leave you until I have done what I have promised you.” </a:t>
            </a:r>
          </a:p>
        </p:txBody>
      </p:sp>
      <p:sp>
        <p:nvSpPr>
          <p:cNvPr id="10" name="TextBox 9"/>
          <p:cNvSpPr txBox="1"/>
          <p:nvPr/>
        </p:nvSpPr>
        <p:spPr>
          <a:xfrm>
            <a:off x="3429000" y="8305800"/>
            <a:ext cx="2057400" cy="381000"/>
          </a:xfrm>
          <a:prstGeom prst="rect">
            <a:avLst/>
          </a:prstGeom>
          <a:noFill/>
        </p:spPr>
        <p:txBody>
          <a:bodyPr wrap="square" rtlCol="0">
            <a:spAutoFit/>
          </a:bodyPr>
          <a:lstStyle/>
          <a:p>
            <a:pPr algn="r"/>
            <a:r>
              <a:rPr lang="en-US" dirty="0" smtClean="0">
                <a:latin typeface="BibleScrT" pitchFamily="34" charset="0"/>
              </a:rPr>
              <a:t>Genesis 28.10-15</a:t>
            </a:r>
            <a:endParaRPr lang="en-US" dirty="0">
              <a:latin typeface="BibleScrT"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ayer Back Master.jpg"/>
          <p:cNvPicPr>
            <a:picLocks noChangeAspect="1"/>
          </p:cNvPicPr>
          <p:nvPr/>
        </p:nvPicPr>
        <p:blipFill>
          <a:blip r:embed="rId2" cstate="print"/>
          <a:stretch>
            <a:fillRect/>
          </a:stretch>
        </p:blipFill>
        <p:spPr>
          <a:xfrm>
            <a:off x="0" y="0"/>
            <a:ext cx="6858000" cy="9144000"/>
          </a:xfrm>
          <a:prstGeom prst="rect">
            <a:avLst/>
          </a:prstGeom>
        </p:spPr>
      </p:pic>
      <p:sp>
        <p:nvSpPr>
          <p:cNvPr id="6" name="TextBox 5"/>
          <p:cNvSpPr txBox="1"/>
          <p:nvPr/>
        </p:nvSpPr>
        <p:spPr>
          <a:xfrm>
            <a:off x="609600" y="533400"/>
            <a:ext cx="5638800" cy="7109639"/>
          </a:xfrm>
          <a:prstGeom prst="rect">
            <a:avLst/>
          </a:prstGeom>
          <a:noFill/>
        </p:spPr>
        <p:txBody>
          <a:bodyPr wrap="square" rtlCol="0">
            <a:spAutoFit/>
          </a:bodyPr>
          <a:lstStyle/>
          <a:p>
            <a:r>
              <a:rPr lang="en-US" sz="2400" dirty="0" smtClean="0">
                <a:latin typeface="BibleScrT" pitchFamily="34" charset="0"/>
              </a:rPr>
              <a:t>When </a:t>
            </a:r>
            <a:r>
              <a:rPr lang="en-US" sz="2400" dirty="0">
                <a:latin typeface="BibleScrT" pitchFamily="34" charset="0"/>
              </a:rPr>
              <a:t>Jacob awoke from his sleep, he thought, “Surely the LORD is in this place, and I was not aware of it.” </a:t>
            </a:r>
            <a:r>
              <a:rPr lang="en-US" sz="2400" dirty="0" smtClean="0">
                <a:latin typeface="BibleScrT" pitchFamily="34" charset="0"/>
              </a:rPr>
              <a:t>He </a:t>
            </a:r>
            <a:r>
              <a:rPr lang="en-US" sz="2400" dirty="0">
                <a:latin typeface="BibleScrT" pitchFamily="34" charset="0"/>
              </a:rPr>
              <a:t>was afraid and said, “How awesome is this place! This is none other than the house of God; this is the gate of heaven</a:t>
            </a:r>
            <a:r>
              <a:rPr lang="en-US" sz="2400" dirty="0" smtClean="0">
                <a:latin typeface="BibleScrT" pitchFamily="34" charset="0"/>
              </a:rPr>
              <a:t>.”</a:t>
            </a:r>
          </a:p>
          <a:p>
            <a:endParaRPr lang="en-US" sz="2400" dirty="0">
              <a:latin typeface="BibleScrT" pitchFamily="34" charset="0"/>
            </a:endParaRPr>
          </a:p>
          <a:p>
            <a:r>
              <a:rPr lang="en-US" sz="2400" dirty="0">
                <a:latin typeface="BibleScrT" pitchFamily="34" charset="0"/>
              </a:rPr>
              <a:t> </a:t>
            </a:r>
            <a:r>
              <a:rPr lang="en-US" sz="2400" dirty="0" smtClean="0">
                <a:latin typeface="BibleScrT" pitchFamily="34" charset="0"/>
              </a:rPr>
              <a:t>Early </a:t>
            </a:r>
            <a:r>
              <a:rPr lang="en-US" sz="2400" dirty="0">
                <a:latin typeface="BibleScrT" pitchFamily="34" charset="0"/>
              </a:rPr>
              <a:t>the next morning Jacob took the stone he had placed under his head and set it up as a pillar and poured oil on top of it. </a:t>
            </a:r>
            <a:r>
              <a:rPr lang="en-US" sz="2400" dirty="0" smtClean="0">
                <a:latin typeface="BibleScrT" pitchFamily="34" charset="0"/>
              </a:rPr>
              <a:t>He </a:t>
            </a:r>
            <a:r>
              <a:rPr lang="en-US" sz="2400" dirty="0">
                <a:latin typeface="BibleScrT" pitchFamily="34" charset="0"/>
              </a:rPr>
              <a:t>called that place Bethel</a:t>
            </a:r>
            <a:r>
              <a:rPr lang="en-US" sz="2400" dirty="0" smtClean="0">
                <a:latin typeface="BibleScrT" pitchFamily="34" charset="0"/>
              </a:rPr>
              <a:t>,</a:t>
            </a:r>
            <a:r>
              <a:rPr lang="en-US" sz="2400" dirty="0">
                <a:latin typeface="BibleScrT" pitchFamily="34" charset="0"/>
              </a:rPr>
              <a:t> though the city used to be called Luz.</a:t>
            </a:r>
          </a:p>
          <a:p>
            <a:r>
              <a:rPr lang="en-US" sz="2400" dirty="0">
                <a:latin typeface="BibleScrT" pitchFamily="34" charset="0"/>
              </a:rPr>
              <a:t> </a:t>
            </a:r>
            <a:endParaRPr lang="en-US" sz="2400" b="1" baseline="30000" dirty="0">
              <a:latin typeface="BibleScrT" pitchFamily="34" charset="0"/>
            </a:endParaRPr>
          </a:p>
          <a:p>
            <a:r>
              <a:rPr lang="en-US" sz="2400" dirty="0" smtClean="0">
                <a:latin typeface="BibleScrT" pitchFamily="34" charset="0"/>
              </a:rPr>
              <a:t>Then </a:t>
            </a:r>
            <a:r>
              <a:rPr lang="en-US" sz="2400" dirty="0">
                <a:latin typeface="BibleScrT" pitchFamily="34" charset="0"/>
              </a:rPr>
              <a:t>Jacob made a vow, saying, “If God will be with me and will watch over me on this journey I am taking and will give me food to eat and clothes to wear </a:t>
            </a:r>
            <a:r>
              <a:rPr lang="en-US" sz="2400" dirty="0" smtClean="0">
                <a:latin typeface="BibleScrT" pitchFamily="34" charset="0"/>
              </a:rPr>
              <a:t>so </a:t>
            </a:r>
            <a:r>
              <a:rPr lang="en-US" sz="2400" dirty="0">
                <a:latin typeface="BibleScrT" pitchFamily="34" charset="0"/>
              </a:rPr>
              <a:t>that I return safely to my father’s household, then the </a:t>
            </a:r>
            <a:r>
              <a:rPr lang="en-US" sz="2400" dirty="0" smtClean="0">
                <a:latin typeface="BibleScrT" pitchFamily="34" charset="0"/>
              </a:rPr>
              <a:t>LORD</a:t>
            </a:r>
            <a:r>
              <a:rPr lang="en-US" sz="2400" dirty="0">
                <a:latin typeface="BibleScrT" pitchFamily="34" charset="0"/>
              </a:rPr>
              <a:t> will be my </a:t>
            </a:r>
            <a:r>
              <a:rPr lang="en-US" sz="2400" dirty="0" smtClean="0">
                <a:latin typeface="BibleScrT" pitchFamily="34" charset="0"/>
              </a:rPr>
              <a:t>God</a:t>
            </a:r>
            <a:r>
              <a:rPr lang="en-US" sz="2400" dirty="0">
                <a:latin typeface="BibleScrT" pitchFamily="34" charset="0"/>
              </a:rPr>
              <a:t> </a:t>
            </a:r>
            <a:r>
              <a:rPr lang="en-US" sz="2400" dirty="0" smtClean="0">
                <a:latin typeface="BibleScrT" pitchFamily="34" charset="0"/>
              </a:rPr>
              <a:t>and</a:t>
            </a:r>
            <a:r>
              <a:rPr lang="en-US" sz="2400" dirty="0">
                <a:latin typeface="BibleScrT" pitchFamily="34" charset="0"/>
              </a:rPr>
              <a:t> this stone that I have set up as a pillar will be God’s house, and of all that you give me I will give you a tenth.”</a:t>
            </a:r>
          </a:p>
        </p:txBody>
      </p:sp>
      <p:sp>
        <p:nvSpPr>
          <p:cNvPr id="10" name="TextBox 9"/>
          <p:cNvSpPr txBox="1"/>
          <p:nvPr/>
        </p:nvSpPr>
        <p:spPr>
          <a:xfrm>
            <a:off x="3429000" y="8305800"/>
            <a:ext cx="2057400" cy="381000"/>
          </a:xfrm>
          <a:prstGeom prst="rect">
            <a:avLst/>
          </a:prstGeom>
          <a:noFill/>
        </p:spPr>
        <p:txBody>
          <a:bodyPr wrap="square" rtlCol="0">
            <a:spAutoFit/>
          </a:bodyPr>
          <a:lstStyle/>
          <a:p>
            <a:pPr algn="r"/>
            <a:r>
              <a:rPr lang="en-US" dirty="0" smtClean="0">
                <a:latin typeface="BibleScrT" pitchFamily="34" charset="0"/>
              </a:rPr>
              <a:t>Genesis 28.16-22</a:t>
            </a:r>
            <a:endParaRPr lang="en-US" dirty="0">
              <a:latin typeface="BibleScrT"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ayer Back Master.jpg"/>
          <p:cNvPicPr>
            <a:picLocks noChangeAspect="1"/>
          </p:cNvPicPr>
          <p:nvPr/>
        </p:nvPicPr>
        <p:blipFill>
          <a:blip r:embed="rId2" cstate="print"/>
          <a:stretch>
            <a:fillRect/>
          </a:stretch>
        </p:blipFill>
        <p:spPr>
          <a:xfrm>
            <a:off x="0" y="0"/>
            <a:ext cx="6858000" cy="4495800"/>
          </a:xfrm>
          <a:prstGeom prst="rect">
            <a:avLst/>
          </a:prstGeom>
        </p:spPr>
      </p:pic>
      <p:pic>
        <p:nvPicPr>
          <p:cNvPr id="5" name="Picture 4" descr="Prayer Back Master.jpg"/>
          <p:cNvPicPr>
            <a:picLocks noChangeAspect="1"/>
          </p:cNvPicPr>
          <p:nvPr/>
        </p:nvPicPr>
        <p:blipFill>
          <a:blip r:embed="rId2" cstate="print"/>
          <a:stretch>
            <a:fillRect/>
          </a:stretch>
        </p:blipFill>
        <p:spPr>
          <a:xfrm rot="10800000">
            <a:off x="0" y="4572000"/>
            <a:ext cx="6858000" cy="4572000"/>
          </a:xfrm>
          <a:prstGeom prst="rect">
            <a:avLst/>
          </a:prstGeom>
        </p:spPr>
      </p:pic>
      <p:sp>
        <p:nvSpPr>
          <p:cNvPr id="6" name="TextBox 5"/>
          <p:cNvSpPr txBox="1"/>
          <p:nvPr/>
        </p:nvSpPr>
        <p:spPr>
          <a:xfrm>
            <a:off x="609600" y="762000"/>
            <a:ext cx="5638800" cy="2800767"/>
          </a:xfrm>
          <a:prstGeom prst="rect">
            <a:avLst/>
          </a:prstGeom>
          <a:noFill/>
        </p:spPr>
        <p:txBody>
          <a:bodyPr wrap="square" rtlCol="0">
            <a:spAutoFit/>
          </a:bodyPr>
          <a:lstStyle/>
          <a:p>
            <a:pPr algn="ctr"/>
            <a:r>
              <a:rPr lang="en-US" sz="4400" dirty="0" smtClean="0">
                <a:latin typeface="BibleScrT" pitchFamily="34" charset="0"/>
              </a:rPr>
              <a:t>Jacob was given a dream directly from God. Have you ever had a dream from God like this?</a:t>
            </a:r>
            <a:endParaRPr lang="en-US" sz="4400" dirty="0">
              <a:latin typeface="BibleScrT" pitchFamily="34" charset="0"/>
            </a:endParaRPr>
          </a:p>
        </p:txBody>
      </p:sp>
      <p:sp>
        <p:nvSpPr>
          <p:cNvPr id="7" name="TextBox 6"/>
          <p:cNvSpPr txBox="1"/>
          <p:nvPr/>
        </p:nvSpPr>
        <p:spPr>
          <a:xfrm rot="10800000">
            <a:off x="609600" y="5562601"/>
            <a:ext cx="5638800" cy="2800767"/>
          </a:xfrm>
          <a:prstGeom prst="rect">
            <a:avLst/>
          </a:prstGeom>
          <a:noFill/>
        </p:spPr>
        <p:txBody>
          <a:bodyPr wrap="square" rtlCol="0">
            <a:spAutoFit/>
          </a:bodyPr>
          <a:lstStyle/>
          <a:p>
            <a:pPr algn="ctr"/>
            <a:r>
              <a:rPr lang="en-US" sz="4400" dirty="0" smtClean="0">
                <a:latin typeface="BibleScrT" pitchFamily="34" charset="0"/>
              </a:rPr>
              <a:t>God Gave Jacob a promise in his dream. What promises has He made to you? </a:t>
            </a:r>
            <a:endParaRPr lang="en-US" sz="4400" dirty="0">
              <a:latin typeface="BibleScrT"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ayer Back Master.jpg"/>
          <p:cNvPicPr>
            <a:picLocks noChangeAspect="1"/>
          </p:cNvPicPr>
          <p:nvPr/>
        </p:nvPicPr>
        <p:blipFill>
          <a:blip r:embed="rId2" cstate="print"/>
          <a:stretch>
            <a:fillRect/>
          </a:stretch>
        </p:blipFill>
        <p:spPr>
          <a:xfrm>
            <a:off x="0" y="0"/>
            <a:ext cx="6858000" cy="4495800"/>
          </a:xfrm>
          <a:prstGeom prst="rect">
            <a:avLst/>
          </a:prstGeom>
        </p:spPr>
      </p:pic>
      <p:pic>
        <p:nvPicPr>
          <p:cNvPr id="5" name="Picture 4" descr="Prayer Back Master.jpg"/>
          <p:cNvPicPr>
            <a:picLocks noChangeAspect="1"/>
          </p:cNvPicPr>
          <p:nvPr/>
        </p:nvPicPr>
        <p:blipFill>
          <a:blip r:embed="rId2" cstate="print"/>
          <a:stretch>
            <a:fillRect/>
          </a:stretch>
        </p:blipFill>
        <p:spPr>
          <a:xfrm rot="10800000">
            <a:off x="0" y="4572000"/>
            <a:ext cx="6858000" cy="4572000"/>
          </a:xfrm>
          <a:prstGeom prst="rect">
            <a:avLst/>
          </a:prstGeom>
        </p:spPr>
      </p:pic>
      <p:sp>
        <p:nvSpPr>
          <p:cNvPr id="6" name="TextBox 5"/>
          <p:cNvSpPr txBox="1"/>
          <p:nvPr/>
        </p:nvSpPr>
        <p:spPr>
          <a:xfrm>
            <a:off x="609600" y="457200"/>
            <a:ext cx="5638800" cy="3477875"/>
          </a:xfrm>
          <a:prstGeom prst="rect">
            <a:avLst/>
          </a:prstGeom>
          <a:noFill/>
        </p:spPr>
        <p:txBody>
          <a:bodyPr wrap="square" rtlCol="0">
            <a:spAutoFit/>
          </a:bodyPr>
          <a:lstStyle/>
          <a:p>
            <a:pPr algn="ctr"/>
            <a:r>
              <a:rPr lang="en-US" sz="4400" dirty="0" smtClean="0">
                <a:latin typeface="BibleScrT" pitchFamily="34" charset="0"/>
              </a:rPr>
              <a:t>Think about Jacob’s dream. Use the art supplies here to show what you see when you read about his dream</a:t>
            </a:r>
            <a:endParaRPr lang="en-US" sz="4400" dirty="0">
              <a:latin typeface="BibleScrT" pitchFamily="34" charset="0"/>
            </a:endParaRPr>
          </a:p>
        </p:txBody>
      </p:sp>
      <p:sp>
        <p:nvSpPr>
          <p:cNvPr id="7" name="TextBox 6"/>
          <p:cNvSpPr txBox="1"/>
          <p:nvPr/>
        </p:nvSpPr>
        <p:spPr>
          <a:xfrm rot="10800000">
            <a:off x="609600" y="5224047"/>
            <a:ext cx="5638800" cy="3477875"/>
          </a:xfrm>
          <a:prstGeom prst="rect">
            <a:avLst/>
          </a:prstGeom>
          <a:noFill/>
        </p:spPr>
        <p:txBody>
          <a:bodyPr wrap="square" rtlCol="0">
            <a:spAutoFit/>
          </a:bodyPr>
          <a:lstStyle/>
          <a:p>
            <a:pPr algn="ctr"/>
            <a:r>
              <a:rPr lang="en-US" sz="4400" dirty="0" smtClean="0">
                <a:latin typeface="BibleScrT" pitchFamily="34" charset="0"/>
              </a:rPr>
              <a:t>Think about your dream. Use the art supplies here to show what you see when you think about </a:t>
            </a:r>
            <a:r>
              <a:rPr lang="en-US" sz="4400" smtClean="0">
                <a:latin typeface="BibleScrT" pitchFamily="34" charset="0"/>
              </a:rPr>
              <a:t>the dreams God has for you.</a:t>
            </a:r>
            <a:endParaRPr lang="en-US" sz="4400" dirty="0">
              <a:latin typeface="BibleScrT"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124</Words>
  <Application>Microsoft Office PowerPoint</Application>
  <PresentationFormat>On-screen Show (4:3)</PresentationFormat>
  <Paragraphs>14</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Pastor Brett</dc:creator>
  <cp:lastModifiedBy>Pastor Brett</cp:lastModifiedBy>
  <cp:revision>10</cp:revision>
  <dcterms:created xsi:type="dcterms:W3CDTF">2010-11-09T20:36:00Z</dcterms:created>
  <dcterms:modified xsi:type="dcterms:W3CDTF">2010-11-09T21:18:22Z</dcterms:modified>
</cp:coreProperties>
</file>