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548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6C5E2E-F4D7-4541-8B5A-219A9C51C4E5}" type="datetimeFigureOut">
              <a:rPr lang="en-US" smtClean="0"/>
              <a:pPr/>
              <a:t>11/9/2010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D2388-EA90-4848-96EB-646CA61A39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762000"/>
            <a:ext cx="5638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latin typeface="BibleScrT" pitchFamily="34" charset="0"/>
              </a:rPr>
              <a:t>“This, then, is how you should pray:</a:t>
            </a:r>
          </a:p>
          <a:p>
            <a:pPr algn="ctr"/>
            <a:r>
              <a:rPr lang="en-US" sz="3600" dirty="0">
                <a:latin typeface="BibleScrT" pitchFamily="34" charset="0"/>
              </a:rPr>
              <a:t>   “‘Our Father in heaven, </a:t>
            </a:r>
            <a:br>
              <a:rPr lang="en-US" sz="3600" dirty="0">
                <a:latin typeface="BibleScrT" pitchFamily="34" charset="0"/>
              </a:rPr>
            </a:br>
            <a:r>
              <a:rPr lang="en-US" sz="3600" dirty="0">
                <a:latin typeface="BibleScrT" pitchFamily="34" charset="0"/>
              </a:rPr>
              <a:t>hallowed be your name, 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6172200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ibleScrT" pitchFamily="34" charset="0"/>
              </a:rPr>
              <a:t>Your </a:t>
            </a:r>
            <a:r>
              <a:rPr lang="en-US" sz="4000" dirty="0">
                <a:latin typeface="BibleScrT" pitchFamily="34" charset="0"/>
              </a:rPr>
              <a:t>kingdom come, </a:t>
            </a:r>
            <a:br>
              <a:rPr lang="en-US" sz="4000" dirty="0">
                <a:latin typeface="BibleScrT" pitchFamily="34" charset="0"/>
              </a:rPr>
            </a:br>
            <a:r>
              <a:rPr lang="en-US" sz="4000" dirty="0" smtClean="0">
                <a:latin typeface="BibleScrT" pitchFamily="34" charset="0"/>
              </a:rPr>
              <a:t>Your </a:t>
            </a:r>
            <a:r>
              <a:rPr lang="en-US" sz="4000" dirty="0">
                <a:latin typeface="BibleScrT" pitchFamily="34" charset="0"/>
              </a:rPr>
              <a:t>will be done, </a:t>
            </a:r>
            <a:br>
              <a:rPr lang="en-US" sz="4000" dirty="0">
                <a:latin typeface="BibleScrT" pitchFamily="34" charset="0"/>
              </a:rPr>
            </a:br>
            <a:r>
              <a:rPr lang="en-US" sz="4000" dirty="0">
                <a:latin typeface="BibleScrT" pitchFamily="34" charset="0"/>
              </a:rPr>
              <a:t>   on earth as it is in heaven.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ibleScrT" pitchFamily="34" charset="0"/>
              </a:rPr>
              <a:t>Matthew 6.9</a:t>
            </a:r>
            <a:endParaRPr lang="en-US" dirty="0">
              <a:latin typeface="BibleScr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038600" y="50292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ibleScrT" pitchFamily="34" charset="0"/>
              </a:rPr>
              <a:t>Matthew 6.10</a:t>
            </a:r>
            <a:endParaRPr lang="en-US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1447800"/>
            <a:ext cx="5638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BibleScrT" pitchFamily="34" charset="0"/>
              </a:rPr>
              <a:t>Give us today our daily bread.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6079867"/>
            <a:ext cx="5638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BibleScrT" pitchFamily="34" charset="0"/>
              </a:rPr>
              <a:t>And forgive us our debts, </a:t>
            </a:r>
            <a:br>
              <a:rPr lang="en-US" sz="4400" dirty="0">
                <a:latin typeface="BibleScrT" pitchFamily="34" charset="0"/>
              </a:rPr>
            </a:br>
            <a:r>
              <a:rPr lang="en-US" sz="4400" dirty="0">
                <a:latin typeface="BibleScrT" pitchFamily="34" charset="0"/>
              </a:rPr>
              <a:t>   as we also have forgiven our debtors.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ibleScrT" pitchFamily="34" charset="0"/>
              </a:rPr>
              <a:t>Matthew 6.11</a:t>
            </a:r>
            <a:endParaRPr lang="en-US" dirty="0">
              <a:latin typeface="BibleScrT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 rot="10800000">
            <a:off x="4038600" y="50292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ibleScrT" pitchFamily="34" charset="0"/>
              </a:rPr>
              <a:t>Matthew 6.12</a:t>
            </a:r>
            <a:endParaRPr lang="en-US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685800"/>
            <a:ext cx="5638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>
                <a:latin typeface="BibleScrT" pitchFamily="34" charset="0"/>
              </a:rPr>
              <a:t>And lead us not into temptation</a:t>
            </a:r>
            <a:r>
              <a:rPr lang="en-US" sz="4400" dirty="0" smtClean="0">
                <a:latin typeface="BibleScrT" pitchFamily="34" charset="0"/>
              </a:rPr>
              <a:t>,</a:t>
            </a:r>
            <a:r>
              <a:rPr lang="en-US" sz="4400" dirty="0">
                <a:latin typeface="BibleScrT" pitchFamily="34" charset="0"/>
              </a:rPr>
              <a:t/>
            </a:r>
            <a:br>
              <a:rPr lang="en-US" sz="4400" dirty="0">
                <a:latin typeface="BibleScrT" pitchFamily="34" charset="0"/>
              </a:rPr>
            </a:br>
            <a:r>
              <a:rPr lang="en-US" sz="4400" dirty="0">
                <a:latin typeface="BibleScrT" pitchFamily="34" charset="0"/>
              </a:rPr>
              <a:t>   but deliver us from the evil one.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4953000"/>
            <a:ext cx="5638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ibleScrT" pitchFamily="34" charset="0"/>
              </a:rPr>
              <a:t>What does it mean for someone or something to be “hallowed?”</a:t>
            </a:r>
          </a:p>
          <a:p>
            <a:pPr algn="ctr"/>
            <a:endParaRPr lang="en-US" sz="4000" dirty="0">
              <a:latin typeface="BibleScrT" pitchFamily="34" charset="0"/>
            </a:endParaRPr>
          </a:p>
          <a:p>
            <a:pPr algn="ctr"/>
            <a:r>
              <a:rPr lang="en-US" sz="4000" dirty="0" smtClean="0">
                <a:latin typeface="BibleScrT" pitchFamily="34" charset="0"/>
              </a:rPr>
              <a:t>Why is it important that we see God this way?</a:t>
            </a:r>
            <a:endParaRPr lang="en-US" sz="4000" dirty="0">
              <a:latin typeface="BibleScrT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37338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BibleScrT" pitchFamily="34" charset="0"/>
              </a:rPr>
              <a:t>Matthew 6.13</a:t>
            </a:r>
            <a:endParaRPr lang="en-US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57200"/>
            <a:ext cx="5638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ibleScrT" pitchFamily="34" charset="0"/>
              </a:rPr>
              <a:t>What is God’s Kingdom? </a:t>
            </a:r>
          </a:p>
          <a:p>
            <a:pPr algn="ctr"/>
            <a:endParaRPr lang="en-US" sz="4400" dirty="0">
              <a:latin typeface="BibleScrT" pitchFamily="34" charset="0"/>
            </a:endParaRPr>
          </a:p>
          <a:p>
            <a:pPr algn="ctr"/>
            <a:r>
              <a:rPr lang="en-US" sz="4400" dirty="0" smtClean="0">
                <a:latin typeface="BibleScrT" pitchFamily="34" charset="0"/>
              </a:rPr>
              <a:t>How does it come? </a:t>
            </a:r>
          </a:p>
          <a:p>
            <a:pPr algn="ctr"/>
            <a:endParaRPr lang="en-US" sz="4400" dirty="0">
              <a:latin typeface="BibleScrT" pitchFamily="34" charset="0"/>
            </a:endParaRPr>
          </a:p>
          <a:p>
            <a:pPr algn="ctr"/>
            <a:r>
              <a:rPr lang="en-US" sz="4400" dirty="0" smtClean="0">
                <a:latin typeface="BibleScrT" pitchFamily="34" charset="0"/>
              </a:rPr>
              <a:t>Where does it come from?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5260778"/>
            <a:ext cx="563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ibleScrT" pitchFamily="34" charset="0"/>
              </a:rPr>
              <a:t>How can we know what God’s will is?</a:t>
            </a:r>
          </a:p>
          <a:p>
            <a:pPr algn="ctr"/>
            <a:endParaRPr lang="en-US" sz="4000" dirty="0">
              <a:latin typeface="BibleScrT" pitchFamily="34" charset="0"/>
            </a:endParaRPr>
          </a:p>
          <a:p>
            <a:pPr algn="ctr"/>
            <a:r>
              <a:rPr lang="en-US" sz="4000" dirty="0" smtClean="0">
                <a:latin typeface="BibleScrT" pitchFamily="34" charset="0"/>
              </a:rPr>
              <a:t>Why does it need to be done here and in Heaven?</a:t>
            </a:r>
            <a:endParaRPr lang="en-US" sz="4000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57200"/>
            <a:ext cx="5638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ibleScrT" pitchFamily="34" charset="0"/>
              </a:rPr>
              <a:t>What is our daily bread?</a:t>
            </a:r>
          </a:p>
          <a:p>
            <a:pPr algn="ctr"/>
            <a:endParaRPr lang="en-US" sz="4400" dirty="0">
              <a:latin typeface="BibleScrT" pitchFamily="34" charset="0"/>
            </a:endParaRPr>
          </a:p>
          <a:p>
            <a:pPr algn="ctr"/>
            <a:r>
              <a:rPr lang="en-US" sz="4400" dirty="0" smtClean="0">
                <a:latin typeface="BibleScrT" pitchFamily="34" charset="0"/>
              </a:rPr>
              <a:t>Why do you think that we ask God to give it to us each day?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5260779"/>
            <a:ext cx="56388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ibleScrT" pitchFamily="34" charset="0"/>
              </a:rPr>
              <a:t>What does it mean to “forgive our </a:t>
            </a:r>
            <a:r>
              <a:rPr lang="en-US" sz="4000" dirty="0" smtClean="0">
                <a:latin typeface="BibleScrT" pitchFamily="34" charset="0"/>
              </a:rPr>
              <a:t>debtors?”</a:t>
            </a:r>
            <a:endParaRPr lang="en-US" sz="4000" dirty="0" smtClean="0">
              <a:latin typeface="BibleScrT" pitchFamily="34" charset="0"/>
            </a:endParaRPr>
          </a:p>
          <a:p>
            <a:pPr algn="ctr"/>
            <a:endParaRPr lang="en-US" sz="4000" dirty="0">
              <a:latin typeface="BibleScrT" pitchFamily="34" charset="0"/>
            </a:endParaRPr>
          </a:p>
          <a:p>
            <a:pPr algn="ctr"/>
            <a:r>
              <a:rPr lang="en-US" sz="4000" dirty="0" smtClean="0">
                <a:latin typeface="BibleScrT" pitchFamily="34" charset="0"/>
              </a:rPr>
              <a:t>Why is it important to forgive out debtors?</a:t>
            </a:r>
            <a:endParaRPr lang="en-US" sz="4000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4495800"/>
          </a:xfrm>
          <a:prstGeom prst="rect">
            <a:avLst/>
          </a:prstGeom>
        </p:spPr>
      </p:pic>
      <p:pic>
        <p:nvPicPr>
          <p:cNvPr id="5" name="Picture 4" descr="Prayer Back Mast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>
            <a:off x="0" y="4572000"/>
            <a:ext cx="6858000" cy="457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9600" y="457200"/>
            <a:ext cx="56388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BibleScrT" pitchFamily="34" charset="0"/>
              </a:rPr>
              <a:t>Would God lead us into temptation? </a:t>
            </a:r>
          </a:p>
          <a:p>
            <a:pPr algn="ctr"/>
            <a:endParaRPr lang="en-US" sz="4400" dirty="0">
              <a:latin typeface="BibleScrT" pitchFamily="34" charset="0"/>
            </a:endParaRPr>
          </a:p>
          <a:p>
            <a:pPr algn="ctr"/>
            <a:r>
              <a:rPr lang="en-US" sz="4400" dirty="0" smtClean="0">
                <a:latin typeface="BibleScrT" pitchFamily="34" charset="0"/>
              </a:rPr>
              <a:t>Why should we not want to be tempted?</a:t>
            </a:r>
          </a:p>
        </p:txBody>
      </p:sp>
      <p:sp>
        <p:nvSpPr>
          <p:cNvPr id="7" name="TextBox 6"/>
          <p:cNvSpPr txBox="1"/>
          <p:nvPr/>
        </p:nvSpPr>
        <p:spPr>
          <a:xfrm rot="10800000">
            <a:off x="609600" y="5876333"/>
            <a:ext cx="5638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latin typeface="BibleScrT" pitchFamily="34" charset="0"/>
              </a:rPr>
              <a:t>Who is “the evil one” and why should we want to avoid them?</a:t>
            </a:r>
            <a:endParaRPr lang="en-US" sz="4000" dirty="0">
              <a:latin typeface="BibleScrT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179</Words>
  <Application>Microsoft Office PowerPoint</Application>
  <PresentationFormat>On-screen Show (4:3)</PresentationFormat>
  <Paragraphs>32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Pastor Brett</dc:creator>
  <cp:lastModifiedBy>Pastor Brett</cp:lastModifiedBy>
  <cp:revision>4</cp:revision>
  <dcterms:created xsi:type="dcterms:W3CDTF">2010-11-09T20:36:00Z</dcterms:created>
  <dcterms:modified xsi:type="dcterms:W3CDTF">2010-11-09T21:35:42Z</dcterms:modified>
</cp:coreProperties>
</file>