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2" d="100"/>
          <a:sy n="52" d="100"/>
        </p:scale>
        <p:origin x="-1548" y="-96"/>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C6C5E2E-F4D7-4541-8B5A-219A9C51C4E5}" type="datetimeFigureOut">
              <a:rPr lang="en-US" smtClean="0"/>
              <a:t>11/9/2010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7D2388-EA90-4848-96EB-646CA61A393D}"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6C5E2E-F4D7-4541-8B5A-219A9C51C4E5}" type="datetimeFigureOut">
              <a:rPr lang="en-US" smtClean="0"/>
              <a:t>11/9/2010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7D2388-EA90-4848-96EB-646CA61A393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488951"/>
            <a:ext cx="1157288" cy="104013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57175" y="488951"/>
            <a:ext cx="3357563" cy="10401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6C5E2E-F4D7-4541-8B5A-219A9C51C4E5}" type="datetimeFigureOut">
              <a:rPr lang="en-US" smtClean="0"/>
              <a:t>11/9/2010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7D2388-EA90-4848-96EB-646CA61A393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6C5E2E-F4D7-4541-8B5A-219A9C51C4E5}" type="datetimeFigureOut">
              <a:rPr lang="en-US" smtClean="0"/>
              <a:t>11/9/2010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7D2388-EA90-4848-96EB-646CA61A393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C6C5E2E-F4D7-4541-8B5A-219A9C51C4E5}" type="datetimeFigureOut">
              <a:rPr lang="en-US" smtClean="0"/>
              <a:t>11/9/2010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7D2388-EA90-4848-96EB-646CA61A393D}"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C6C5E2E-F4D7-4541-8B5A-219A9C51C4E5}" type="datetimeFigureOut">
              <a:rPr lang="en-US" smtClean="0"/>
              <a:t>11/9/2010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7D2388-EA90-4848-96EB-646CA61A393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C6C5E2E-F4D7-4541-8B5A-219A9C51C4E5}" type="datetimeFigureOut">
              <a:rPr lang="en-US" smtClean="0"/>
              <a:t>11/9/2010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07D2388-EA90-4848-96EB-646CA61A393D}"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C6C5E2E-F4D7-4541-8B5A-219A9C51C4E5}" type="datetimeFigureOut">
              <a:rPr lang="en-US" smtClean="0"/>
              <a:t>11/9/2010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07D2388-EA90-4848-96EB-646CA61A393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6C5E2E-F4D7-4541-8B5A-219A9C51C4E5}" type="datetimeFigureOut">
              <a:rPr lang="en-US" smtClean="0"/>
              <a:t>11/9/2010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07D2388-EA90-4848-96EB-646CA61A393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6C5E2E-F4D7-4541-8B5A-219A9C51C4E5}" type="datetimeFigureOut">
              <a:rPr lang="en-US" smtClean="0"/>
              <a:t>11/9/2010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7D2388-EA90-4848-96EB-646CA61A393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6C5E2E-F4D7-4541-8B5A-219A9C51C4E5}" type="datetimeFigureOut">
              <a:rPr lang="en-US" smtClean="0"/>
              <a:t>11/9/2010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7D2388-EA90-4848-96EB-646CA61A393D}"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FC6C5E2E-F4D7-4541-8B5A-219A9C51C4E5}" type="datetimeFigureOut">
              <a:rPr lang="en-US" smtClean="0"/>
              <a:t>11/9/2010</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107D2388-EA90-4848-96EB-646CA61A393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rayer Back Master.jpg"/>
          <p:cNvPicPr>
            <a:picLocks noChangeAspect="1"/>
          </p:cNvPicPr>
          <p:nvPr/>
        </p:nvPicPr>
        <p:blipFill>
          <a:blip r:embed="rId2" cstate="print"/>
          <a:stretch>
            <a:fillRect/>
          </a:stretch>
        </p:blipFill>
        <p:spPr>
          <a:xfrm>
            <a:off x="0" y="0"/>
            <a:ext cx="6858000" cy="9144000"/>
          </a:xfrm>
          <a:prstGeom prst="rect">
            <a:avLst/>
          </a:prstGeom>
        </p:spPr>
      </p:pic>
      <p:sp>
        <p:nvSpPr>
          <p:cNvPr id="6" name="TextBox 5"/>
          <p:cNvSpPr txBox="1"/>
          <p:nvPr/>
        </p:nvSpPr>
        <p:spPr>
          <a:xfrm>
            <a:off x="609600" y="533400"/>
            <a:ext cx="5638800" cy="7355860"/>
          </a:xfrm>
          <a:prstGeom prst="rect">
            <a:avLst/>
          </a:prstGeom>
          <a:noFill/>
        </p:spPr>
        <p:txBody>
          <a:bodyPr wrap="square" rtlCol="0">
            <a:spAutoFit/>
          </a:bodyPr>
          <a:lstStyle/>
          <a:p>
            <a:r>
              <a:rPr lang="en-US" sz="2400" dirty="0" smtClean="0">
                <a:latin typeface="BibleScrT" pitchFamily="34" charset="0"/>
              </a:rPr>
              <a:t>To some who were confident of their own righteousness and looked down on everyone else, Jesus told this parable:</a:t>
            </a:r>
          </a:p>
          <a:p>
            <a:r>
              <a:rPr lang="en-US" sz="2400" dirty="0" smtClean="0">
                <a:latin typeface="BibleScrT" pitchFamily="34" charset="0"/>
              </a:rPr>
              <a:t>“Two men went up to the temple to pray, one a Pharisee and the other a tax collector. The Pharisee stood by himself and prayed: ‘God, I thank you that I am not like other people—robbers, evildoers, adulterers—or even like this tax collector. I fast twice a week and give a tenth of all I get.’   </a:t>
            </a:r>
          </a:p>
          <a:p>
            <a:endParaRPr lang="en-US" sz="2400" b="1" baseline="30000" dirty="0" smtClean="0">
              <a:latin typeface="BibleScrT" pitchFamily="34" charset="0"/>
            </a:endParaRPr>
          </a:p>
          <a:p>
            <a:r>
              <a:rPr lang="en-US" sz="2400" dirty="0" smtClean="0">
                <a:latin typeface="BibleScrT" pitchFamily="34" charset="0"/>
              </a:rPr>
              <a:t>“But the tax collector stood at a distance. He would not even look up to heaven, but beat his breast and said, ‘God, have mercy on me, a sinner.’</a:t>
            </a:r>
          </a:p>
          <a:p>
            <a:endParaRPr lang="en-US" sz="2400" dirty="0" smtClean="0">
              <a:latin typeface="BibleScrT" pitchFamily="34" charset="0"/>
            </a:endParaRPr>
          </a:p>
          <a:p>
            <a:r>
              <a:rPr lang="en-US" sz="2400" dirty="0" smtClean="0">
                <a:latin typeface="BibleScrT" pitchFamily="34" charset="0"/>
              </a:rPr>
              <a:t>“I tell you that this man, rather than the other, went home justified before God. For all those who exalt themselves will be humbled, and those who humble themselves will be exalted.”</a:t>
            </a:r>
            <a:endParaRPr lang="en-US" sz="2400" dirty="0">
              <a:latin typeface="BibleScrT" pitchFamily="34" charset="0"/>
            </a:endParaRPr>
          </a:p>
        </p:txBody>
      </p:sp>
      <p:sp>
        <p:nvSpPr>
          <p:cNvPr id="10" name="TextBox 9"/>
          <p:cNvSpPr txBox="1"/>
          <p:nvPr/>
        </p:nvSpPr>
        <p:spPr>
          <a:xfrm>
            <a:off x="3429000" y="8305800"/>
            <a:ext cx="2057400" cy="381000"/>
          </a:xfrm>
          <a:prstGeom prst="rect">
            <a:avLst/>
          </a:prstGeom>
          <a:noFill/>
        </p:spPr>
        <p:txBody>
          <a:bodyPr wrap="square" rtlCol="0">
            <a:spAutoFit/>
          </a:bodyPr>
          <a:lstStyle/>
          <a:p>
            <a:pPr algn="r"/>
            <a:r>
              <a:rPr lang="en-US" dirty="0" smtClean="0">
                <a:latin typeface="BibleScrT" pitchFamily="34" charset="0"/>
              </a:rPr>
              <a:t>Luke 18.9-14</a:t>
            </a:r>
            <a:endParaRPr lang="en-US" dirty="0">
              <a:latin typeface="BibleScrT"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rayer Back Master.jpg"/>
          <p:cNvPicPr>
            <a:picLocks noChangeAspect="1"/>
          </p:cNvPicPr>
          <p:nvPr/>
        </p:nvPicPr>
        <p:blipFill>
          <a:blip r:embed="rId2" cstate="print"/>
          <a:stretch>
            <a:fillRect/>
          </a:stretch>
        </p:blipFill>
        <p:spPr>
          <a:xfrm>
            <a:off x="0" y="0"/>
            <a:ext cx="6858000" cy="4495800"/>
          </a:xfrm>
          <a:prstGeom prst="rect">
            <a:avLst/>
          </a:prstGeom>
        </p:spPr>
      </p:pic>
      <p:pic>
        <p:nvPicPr>
          <p:cNvPr id="5" name="Picture 4" descr="Prayer Back Master.jpg"/>
          <p:cNvPicPr>
            <a:picLocks noChangeAspect="1"/>
          </p:cNvPicPr>
          <p:nvPr/>
        </p:nvPicPr>
        <p:blipFill>
          <a:blip r:embed="rId2" cstate="print"/>
          <a:stretch>
            <a:fillRect/>
          </a:stretch>
        </p:blipFill>
        <p:spPr>
          <a:xfrm rot="10800000">
            <a:off x="0" y="4572000"/>
            <a:ext cx="6858000" cy="4572000"/>
          </a:xfrm>
          <a:prstGeom prst="rect">
            <a:avLst/>
          </a:prstGeom>
        </p:spPr>
      </p:pic>
      <p:sp>
        <p:nvSpPr>
          <p:cNvPr id="6" name="TextBox 5"/>
          <p:cNvSpPr txBox="1"/>
          <p:nvPr/>
        </p:nvSpPr>
        <p:spPr>
          <a:xfrm>
            <a:off x="609600" y="762000"/>
            <a:ext cx="5638800" cy="2800767"/>
          </a:xfrm>
          <a:prstGeom prst="rect">
            <a:avLst/>
          </a:prstGeom>
          <a:noFill/>
        </p:spPr>
        <p:txBody>
          <a:bodyPr wrap="square" rtlCol="0">
            <a:spAutoFit/>
          </a:bodyPr>
          <a:lstStyle/>
          <a:p>
            <a:pPr algn="ctr"/>
            <a:r>
              <a:rPr lang="en-US" sz="4400" dirty="0" smtClean="0">
                <a:latin typeface="BibleScrT" pitchFamily="34" charset="0"/>
              </a:rPr>
              <a:t>Why is it important for people not to brag about their fasting, or their prayer lives?</a:t>
            </a:r>
            <a:endParaRPr lang="en-US" sz="4400" dirty="0">
              <a:latin typeface="BibleScrT" pitchFamily="34" charset="0"/>
            </a:endParaRPr>
          </a:p>
        </p:txBody>
      </p:sp>
      <p:sp>
        <p:nvSpPr>
          <p:cNvPr id="7" name="TextBox 6"/>
          <p:cNvSpPr txBox="1"/>
          <p:nvPr/>
        </p:nvSpPr>
        <p:spPr>
          <a:xfrm rot="10800000">
            <a:off x="609600" y="5562600"/>
            <a:ext cx="5638800" cy="2800767"/>
          </a:xfrm>
          <a:prstGeom prst="rect">
            <a:avLst/>
          </a:prstGeom>
          <a:noFill/>
        </p:spPr>
        <p:txBody>
          <a:bodyPr wrap="square" rtlCol="0">
            <a:spAutoFit/>
          </a:bodyPr>
          <a:lstStyle/>
          <a:p>
            <a:pPr algn="ctr"/>
            <a:r>
              <a:rPr lang="en-US" sz="4400" dirty="0" smtClean="0">
                <a:latin typeface="BibleScrT" pitchFamily="34" charset="0"/>
              </a:rPr>
              <a:t>Can we share about our prayer and fasting practices without bragging about them?</a:t>
            </a:r>
            <a:r>
              <a:rPr lang="en-US" sz="4400" dirty="0">
                <a:latin typeface="BibleScrT" pitchFamily="34" charset="0"/>
              </a:rPr>
              <a: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rayer Back Master.jpg"/>
          <p:cNvPicPr>
            <a:picLocks noChangeAspect="1"/>
          </p:cNvPicPr>
          <p:nvPr/>
        </p:nvPicPr>
        <p:blipFill>
          <a:blip r:embed="rId2" cstate="print"/>
          <a:stretch>
            <a:fillRect/>
          </a:stretch>
        </p:blipFill>
        <p:spPr>
          <a:xfrm>
            <a:off x="0" y="0"/>
            <a:ext cx="6858000" cy="4495800"/>
          </a:xfrm>
          <a:prstGeom prst="rect">
            <a:avLst/>
          </a:prstGeom>
        </p:spPr>
      </p:pic>
      <p:pic>
        <p:nvPicPr>
          <p:cNvPr id="5" name="Picture 4" descr="Prayer Back Master.jpg"/>
          <p:cNvPicPr>
            <a:picLocks noChangeAspect="1"/>
          </p:cNvPicPr>
          <p:nvPr/>
        </p:nvPicPr>
        <p:blipFill>
          <a:blip r:embed="rId2" cstate="print"/>
          <a:stretch>
            <a:fillRect/>
          </a:stretch>
        </p:blipFill>
        <p:spPr>
          <a:xfrm rot="10800000">
            <a:off x="0" y="4572000"/>
            <a:ext cx="6858000" cy="4572000"/>
          </a:xfrm>
          <a:prstGeom prst="rect">
            <a:avLst/>
          </a:prstGeom>
        </p:spPr>
      </p:pic>
      <p:sp>
        <p:nvSpPr>
          <p:cNvPr id="6" name="TextBox 5"/>
          <p:cNvSpPr txBox="1"/>
          <p:nvPr/>
        </p:nvSpPr>
        <p:spPr>
          <a:xfrm>
            <a:off x="609600" y="457200"/>
            <a:ext cx="5638800" cy="3477875"/>
          </a:xfrm>
          <a:prstGeom prst="rect">
            <a:avLst/>
          </a:prstGeom>
          <a:noFill/>
        </p:spPr>
        <p:txBody>
          <a:bodyPr wrap="square" rtlCol="0">
            <a:spAutoFit/>
          </a:bodyPr>
          <a:lstStyle/>
          <a:p>
            <a:pPr algn="ctr"/>
            <a:r>
              <a:rPr lang="en-US" sz="4400" dirty="0" smtClean="0">
                <a:latin typeface="BibleScrT" pitchFamily="34" charset="0"/>
              </a:rPr>
              <a:t>Do you really think that we should hide our reactions to and consequences of our fasting from the world?</a:t>
            </a:r>
            <a:endParaRPr lang="en-US" sz="4400" dirty="0">
              <a:latin typeface="BibleScrT" pitchFamily="34" charset="0"/>
            </a:endParaRPr>
          </a:p>
        </p:txBody>
      </p:sp>
      <p:sp>
        <p:nvSpPr>
          <p:cNvPr id="7" name="TextBox 6"/>
          <p:cNvSpPr txBox="1"/>
          <p:nvPr/>
        </p:nvSpPr>
        <p:spPr>
          <a:xfrm rot="10800000">
            <a:off x="609600" y="5224047"/>
            <a:ext cx="5638800" cy="3477875"/>
          </a:xfrm>
          <a:prstGeom prst="rect">
            <a:avLst/>
          </a:prstGeom>
          <a:noFill/>
        </p:spPr>
        <p:txBody>
          <a:bodyPr wrap="square" rtlCol="0">
            <a:spAutoFit/>
          </a:bodyPr>
          <a:lstStyle/>
          <a:p>
            <a:pPr algn="ctr"/>
            <a:r>
              <a:rPr lang="en-US" sz="4400" dirty="0" smtClean="0">
                <a:latin typeface="BibleScrT" pitchFamily="34" charset="0"/>
              </a:rPr>
              <a:t>What does it mean to be a hypocrite? </a:t>
            </a:r>
          </a:p>
          <a:p>
            <a:pPr algn="ctr"/>
            <a:endParaRPr lang="en-US" sz="4400" dirty="0">
              <a:latin typeface="BibleScrT" pitchFamily="34" charset="0"/>
            </a:endParaRPr>
          </a:p>
          <a:p>
            <a:pPr algn="ctr"/>
            <a:r>
              <a:rPr lang="en-US" sz="4400" dirty="0" smtClean="0">
                <a:latin typeface="BibleScrT" pitchFamily="34" charset="0"/>
              </a:rPr>
              <a:t>Have you ever been a hypocrite?</a:t>
            </a:r>
            <a:endParaRPr lang="en-US" sz="4400" dirty="0">
              <a:latin typeface="BibleScrT"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TotalTime>
  <Words>112</Words>
  <Application>Microsoft Office PowerPoint</Application>
  <PresentationFormat>On-screen Show (4:3)</PresentationFormat>
  <Paragraphs>13</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Slide 1</vt:lpstr>
      <vt:lpstr>Slide 2</vt:lpstr>
      <vt:lpstr>Slide 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Pastor Brett</dc:creator>
  <cp:lastModifiedBy>Pastor Brett</cp:lastModifiedBy>
  <cp:revision>6</cp:revision>
  <dcterms:created xsi:type="dcterms:W3CDTF">2010-11-09T20:36:00Z</dcterms:created>
  <dcterms:modified xsi:type="dcterms:W3CDTF">2010-11-09T21:04:05Z</dcterms:modified>
</cp:coreProperties>
</file>