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01FC-2C0B-4DDA-9311-10601DDA1722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6EF6-8030-46D2-BE5C-DDA97996C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01FC-2C0B-4DDA-9311-10601DDA1722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6EF6-8030-46D2-BE5C-DDA97996C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01FC-2C0B-4DDA-9311-10601DDA1722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6EF6-8030-46D2-BE5C-DDA97996C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01FC-2C0B-4DDA-9311-10601DDA1722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6EF6-8030-46D2-BE5C-DDA97996C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01FC-2C0B-4DDA-9311-10601DDA1722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6EF6-8030-46D2-BE5C-DDA97996C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01FC-2C0B-4DDA-9311-10601DDA1722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6EF6-8030-46D2-BE5C-DDA97996C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01FC-2C0B-4DDA-9311-10601DDA1722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6EF6-8030-46D2-BE5C-DDA97996C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01FC-2C0B-4DDA-9311-10601DDA1722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6EF6-8030-46D2-BE5C-DDA97996C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01FC-2C0B-4DDA-9311-10601DDA1722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6EF6-8030-46D2-BE5C-DDA97996C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01FC-2C0B-4DDA-9311-10601DDA1722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6EF6-8030-46D2-BE5C-DDA97996C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01FC-2C0B-4DDA-9311-10601DDA1722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6EF6-8030-46D2-BE5C-DDA97996C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501FC-2C0B-4DDA-9311-10601DDA1722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F6EF6-8030-46D2-BE5C-DDA97996CE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0" y="304800"/>
            <a:ext cx="8610600" cy="6324600"/>
          </a:xfrm>
          <a:prstGeom prst="roundRect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" y="762000"/>
            <a:ext cx="7772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BibleScrT" pitchFamily="34" charset="0"/>
              </a:rPr>
              <a:t>Dreams are a part of our very being. But there is more to dreams than just what our subconscious tells us when we are asleep.</a:t>
            </a:r>
          </a:p>
          <a:p>
            <a:pPr algn="ctr"/>
            <a:endParaRPr lang="en-US" sz="3600" dirty="0" smtClean="0">
              <a:latin typeface="BibleScrT" pitchFamily="34" charset="0"/>
            </a:endParaRPr>
          </a:p>
          <a:p>
            <a:pPr algn="ctr"/>
            <a:r>
              <a:rPr lang="en-US" sz="3600" dirty="0" smtClean="0">
                <a:latin typeface="BibleScrT" pitchFamily="34" charset="0"/>
              </a:rPr>
              <a:t>God has dreams for us. He places them in our hearts and asks us to follow them.</a:t>
            </a:r>
          </a:p>
          <a:p>
            <a:pPr algn="ctr"/>
            <a:endParaRPr lang="en-US" sz="3600" dirty="0" smtClean="0">
              <a:latin typeface="BibleScrT" pitchFamily="34" charset="0"/>
            </a:endParaRPr>
          </a:p>
          <a:p>
            <a:pPr algn="ctr"/>
            <a:r>
              <a:rPr lang="en-US" sz="3600" dirty="0" smtClean="0">
                <a:latin typeface="BibleScrT" pitchFamily="34" charset="0"/>
              </a:rPr>
              <a:t>What dreams has God given to you this week? Share them on this wall.</a:t>
            </a:r>
          </a:p>
        </p:txBody>
      </p:sp>
      <p:pic>
        <p:nvPicPr>
          <p:cNvPr id="2" name="Picture 2" descr="C:\Users\Pastor Brett\AppData\Local\Microsoft\Windows\Temporary Internet Files\Content.IE5\YG2HQE2F\MC90043627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428" y="5029428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0" y="304800"/>
            <a:ext cx="8610600" cy="6324600"/>
          </a:xfrm>
          <a:prstGeom prst="roundRect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 descr="C:\Users\Pastor Brett\AppData\Local\Microsoft\Windows\Temporary Internet Files\Content.IE5\YG2HQE2F\MC90043627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2057400"/>
            <a:ext cx="4800600" cy="48006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62000" y="1143000"/>
            <a:ext cx="5601341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ibleScrT" pitchFamily="34" charset="0"/>
              </a:rPr>
              <a:t>Dreaming</a:t>
            </a:r>
            <a:endParaRPr lang="en-US" sz="1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ibleScrT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63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Pastor Brett</dc:creator>
  <cp:lastModifiedBy>Pastor Brett</cp:lastModifiedBy>
  <cp:revision>7</cp:revision>
  <dcterms:created xsi:type="dcterms:W3CDTF">2010-11-09T20:28:50Z</dcterms:created>
  <dcterms:modified xsi:type="dcterms:W3CDTF">2010-11-10T18:34:51Z</dcterms:modified>
</cp:coreProperties>
</file>