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2501FC-2C0B-4DDA-9311-10601DDA1722}" type="datetimeFigureOut">
              <a:rPr lang="en-US" smtClean="0"/>
              <a:pPr/>
              <a:t>11/10/2010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1F6EF6-8030-46D2-BE5C-DDA97996CE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304800"/>
            <a:ext cx="8610600" cy="6324600"/>
          </a:xfrm>
          <a:prstGeom prst="round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Pastor Brett\AppData\Local\Microsoft\Windows\Temporary Internet Files\Content.IE5\8MAGQFSU\MC900297963[1].wmf"/>
          <p:cNvPicPr>
            <a:picLocks noChangeAspect="1" noChangeArrowheads="1"/>
          </p:cNvPicPr>
          <p:nvPr/>
        </p:nvPicPr>
        <p:blipFill>
          <a:blip r:embed="rId2" cstate="print"/>
          <a:srcRect/>
          <a:stretch>
            <a:fillRect/>
          </a:stretch>
        </p:blipFill>
        <p:spPr bwMode="auto">
          <a:xfrm>
            <a:off x="7543800" y="5074920"/>
            <a:ext cx="1371600" cy="1783080"/>
          </a:xfrm>
          <a:prstGeom prst="rect">
            <a:avLst/>
          </a:prstGeom>
          <a:noFill/>
        </p:spPr>
      </p:pic>
      <p:sp>
        <p:nvSpPr>
          <p:cNvPr id="7" name="TextBox 6"/>
          <p:cNvSpPr txBox="1"/>
          <p:nvPr/>
        </p:nvSpPr>
        <p:spPr>
          <a:xfrm>
            <a:off x="762000" y="609600"/>
            <a:ext cx="7772400" cy="5170646"/>
          </a:xfrm>
          <a:prstGeom prst="rect">
            <a:avLst/>
          </a:prstGeom>
          <a:noFill/>
        </p:spPr>
        <p:txBody>
          <a:bodyPr wrap="square" rtlCol="0">
            <a:spAutoFit/>
          </a:bodyPr>
          <a:lstStyle/>
          <a:p>
            <a:r>
              <a:rPr lang="en-US" sz="3000" dirty="0">
                <a:latin typeface="BibleScrT" pitchFamily="34" charset="0"/>
              </a:rPr>
              <a:t>“And when you pray, do not be like the hypocrites, for they love to pray standing in the synagogues and on the street corners to be seen by others. Truly I tell you, they have received their reward in full. </a:t>
            </a:r>
            <a:r>
              <a:rPr lang="en-US" sz="3000" dirty="0" smtClean="0">
                <a:latin typeface="BibleScrT" pitchFamily="34" charset="0"/>
              </a:rPr>
              <a:t>But </a:t>
            </a:r>
            <a:r>
              <a:rPr lang="en-US" sz="3000" dirty="0">
                <a:latin typeface="BibleScrT" pitchFamily="34" charset="0"/>
              </a:rPr>
              <a:t>when you pray, go into your room, close the door and pray to your Father, who is unseen. </a:t>
            </a:r>
            <a:r>
              <a:rPr lang="en-US" sz="3000" dirty="0" smtClean="0">
                <a:latin typeface="BibleScrT" pitchFamily="34" charset="0"/>
              </a:rPr>
              <a:t>Then </a:t>
            </a:r>
            <a:r>
              <a:rPr lang="en-US" sz="3000" dirty="0">
                <a:latin typeface="BibleScrT" pitchFamily="34" charset="0"/>
              </a:rPr>
              <a:t>your Father, who sees what is done in secret, will reward you. </a:t>
            </a:r>
            <a:endParaRPr lang="en-US" sz="3000" dirty="0" smtClean="0">
              <a:latin typeface="BibleScrT" pitchFamily="34" charset="0"/>
            </a:endParaRPr>
          </a:p>
          <a:p>
            <a:r>
              <a:rPr lang="en-US" sz="3000" dirty="0" smtClean="0">
                <a:latin typeface="BibleScrT" pitchFamily="34" charset="0"/>
              </a:rPr>
              <a:t>And </a:t>
            </a:r>
            <a:r>
              <a:rPr lang="en-US" sz="3000" dirty="0">
                <a:latin typeface="BibleScrT" pitchFamily="34" charset="0"/>
              </a:rPr>
              <a:t>when you pray, do not keep on babbling like pagans, for they think they will be heard because of their many words. </a:t>
            </a:r>
            <a:r>
              <a:rPr lang="en-US" sz="3000" dirty="0" smtClean="0">
                <a:latin typeface="BibleScrT" pitchFamily="34" charset="0"/>
              </a:rPr>
              <a:t>Do </a:t>
            </a:r>
            <a:r>
              <a:rPr lang="en-US" sz="3000" dirty="0">
                <a:latin typeface="BibleScrT" pitchFamily="34" charset="0"/>
              </a:rPr>
              <a:t>not be like them, for your Father knows what you need before you ask him.</a:t>
            </a:r>
          </a:p>
        </p:txBody>
      </p:sp>
      <p:sp>
        <p:nvSpPr>
          <p:cNvPr id="8" name="TextBox 7"/>
          <p:cNvSpPr txBox="1"/>
          <p:nvPr/>
        </p:nvSpPr>
        <p:spPr>
          <a:xfrm>
            <a:off x="5410200" y="6096000"/>
            <a:ext cx="2057400" cy="381000"/>
          </a:xfrm>
          <a:prstGeom prst="rect">
            <a:avLst/>
          </a:prstGeom>
          <a:noFill/>
        </p:spPr>
        <p:txBody>
          <a:bodyPr wrap="square" rtlCol="0">
            <a:spAutoFit/>
          </a:bodyPr>
          <a:lstStyle/>
          <a:p>
            <a:r>
              <a:rPr lang="en-US" dirty="0" smtClean="0">
                <a:latin typeface="BibleScrT" pitchFamily="34" charset="0"/>
              </a:rPr>
              <a:t>Matthew 6.5-8</a:t>
            </a:r>
            <a:endParaRPr lang="en-US" dirty="0">
              <a:latin typeface="BibleScrT"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304800"/>
            <a:ext cx="8610600" cy="6324600"/>
          </a:xfrm>
          <a:prstGeom prst="round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Pastor Brett\AppData\Local\Microsoft\Windows\Temporary Internet Files\Content.IE5\8MAGQFSU\MC900297963[1].wmf"/>
          <p:cNvPicPr>
            <a:picLocks noChangeAspect="1" noChangeArrowheads="1"/>
          </p:cNvPicPr>
          <p:nvPr/>
        </p:nvPicPr>
        <p:blipFill>
          <a:blip r:embed="rId2" cstate="print"/>
          <a:srcRect/>
          <a:stretch>
            <a:fillRect/>
          </a:stretch>
        </p:blipFill>
        <p:spPr bwMode="auto">
          <a:xfrm>
            <a:off x="7543800" y="5074920"/>
            <a:ext cx="1371600" cy="1783080"/>
          </a:xfrm>
          <a:prstGeom prst="rect">
            <a:avLst/>
          </a:prstGeom>
          <a:noFill/>
        </p:spPr>
      </p:pic>
      <p:sp>
        <p:nvSpPr>
          <p:cNvPr id="7" name="TextBox 6"/>
          <p:cNvSpPr txBox="1"/>
          <p:nvPr/>
        </p:nvSpPr>
        <p:spPr>
          <a:xfrm>
            <a:off x="762000" y="609600"/>
            <a:ext cx="7772400" cy="5693866"/>
          </a:xfrm>
          <a:prstGeom prst="rect">
            <a:avLst/>
          </a:prstGeom>
          <a:noFill/>
        </p:spPr>
        <p:txBody>
          <a:bodyPr wrap="square" rtlCol="0">
            <a:spAutoFit/>
          </a:bodyPr>
          <a:lstStyle/>
          <a:p>
            <a:r>
              <a:rPr lang="en-US" sz="2800" dirty="0" smtClean="0">
                <a:latin typeface="BibleScrT" pitchFamily="34" charset="0"/>
              </a:rPr>
              <a:t>“</a:t>
            </a:r>
            <a:r>
              <a:rPr lang="en-US" sz="2800" dirty="0">
                <a:latin typeface="BibleScrT" pitchFamily="34" charset="0"/>
              </a:rPr>
              <a:t>The LORD said, “Go out and stand on the mountain in the presence of the LORD, for the LORD is about to pass by.”</a:t>
            </a:r>
          </a:p>
          <a:p>
            <a:r>
              <a:rPr lang="en-US" sz="2800" dirty="0">
                <a:latin typeface="BibleScrT" pitchFamily="34" charset="0"/>
              </a:rPr>
              <a:t>   Then a great and powerful wind tore the mountains apart and shattered the rocks before the LORD, but the LORD was not in the wind. After the wind there was an earthquake, but the LORD was not in the earthquake. </a:t>
            </a:r>
            <a:r>
              <a:rPr lang="en-US" sz="2800" dirty="0" smtClean="0">
                <a:latin typeface="BibleScrT" pitchFamily="34" charset="0"/>
              </a:rPr>
              <a:t>After </a:t>
            </a:r>
            <a:r>
              <a:rPr lang="en-US" sz="2800" dirty="0">
                <a:latin typeface="BibleScrT" pitchFamily="34" charset="0"/>
              </a:rPr>
              <a:t>the earthquake came a fire, but the LORD was not in the fire. And after the fire came a gentle whisper. </a:t>
            </a:r>
            <a:r>
              <a:rPr lang="en-US" sz="2800" dirty="0" smtClean="0">
                <a:latin typeface="BibleScrT" pitchFamily="34" charset="0"/>
              </a:rPr>
              <a:t>When </a:t>
            </a:r>
            <a:r>
              <a:rPr lang="en-US" sz="2800" dirty="0">
                <a:latin typeface="BibleScrT" pitchFamily="34" charset="0"/>
              </a:rPr>
              <a:t>Elijah heard it, he pulled his cloak over his face and went out and stood at the mouth of the cave.</a:t>
            </a:r>
          </a:p>
          <a:p>
            <a:r>
              <a:rPr lang="en-US" sz="2800" dirty="0">
                <a:latin typeface="BibleScrT" pitchFamily="34" charset="0"/>
              </a:rPr>
              <a:t>   Then a voice said to him, “What are you doing here, Elijah?”</a:t>
            </a:r>
          </a:p>
        </p:txBody>
      </p:sp>
      <p:sp>
        <p:nvSpPr>
          <p:cNvPr id="5" name="TextBox 4"/>
          <p:cNvSpPr txBox="1"/>
          <p:nvPr/>
        </p:nvSpPr>
        <p:spPr>
          <a:xfrm>
            <a:off x="5334000" y="6172200"/>
            <a:ext cx="2057400" cy="381000"/>
          </a:xfrm>
          <a:prstGeom prst="rect">
            <a:avLst/>
          </a:prstGeom>
          <a:noFill/>
        </p:spPr>
        <p:txBody>
          <a:bodyPr wrap="square" rtlCol="0">
            <a:spAutoFit/>
          </a:bodyPr>
          <a:lstStyle/>
          <a:p>
            <a:pPr algn="r"/>
            <a:r>
              <a:rPr lang="en-US" dirty="0" smtClean="0">
                <a:latin typeface="BibleScrT" pitchFamily="34" charset="0"/>
              </a:rPr>
              <a:t>1 Kings 19.11-13</a:t>
            </a:r>
            <a:endParaRPr lang="en-US" dirty="0">
              <a:latin typeface="BibleScrT"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304800"/>
            <a:ext cx="8610600" cy="6324600"/>
          </a:xfrm>
          <a:prstGeom prst="round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Pastor Brett\AppData\Local\Microsoft\Windows\Temporary Internet Files\Content.IE5\8MAGQFSU\MC900297963[1].wmf"/>
          <p:cNvPicPr>
            <a:picLocks noChangeAspect="1" noChangeArrowheads="1"/>
          </p:cNvPicPr>
          <p:nvPr/>
        </p:nvPicPr>
        <p:blipFill>
          <a:blip r:embed="rId2" cstate="print"/>
          <a:srcRect/>
          <a:stretch>
            <a:fillRect/>
          </a:stretch>
        </p:blipFill>
        <p:spPr bwMode="auto">
          <a:xfrm>
            <a:off x="7543800" y="5074920"/>
            <a:ext cx="1371600" cy="1783080"/>
          </a:xfrm>
          <a:prstGeom prst="rect">
            <a:avLst/>
          </a:prstGeom>
          <a:noFill/>
        </p:spPr>
      </p:pic>
      <p:sp>
        <p:nvSpPr>
          <p:cNvPr id="5" name="TextBox 4"/>
          <p:cNvSpPr txBox="1"/>
          <p:nvPr/>
        </p:nvSpPr>
        <p:spPr>
          <a:xfrm>
            <a:off x="685800" y="762000"/>
            <a:ext cx="7772400" cy="5078313"/>
          </a:xfrm>
          <a:prstGeom prst="rect">
            <a:avLst/>
          </a:prstGeom>
          <a:noFill/>
        </p:spPr>
        <p:txBody>
          <a:bodyPr wrap="square" rtlCol="0">
            <a:spAutoFit/>
          </a:bodyPr>
          <a:lstStyle/>
          <a:p>
            <a:pPr algn="ctr"/>
            <a:r>
              <a:rPr lang="en-US" sz="3600" dirty="0" smtClean="0">
                <a:latin typeface="BibleScrT" pitchFamily="34" charset="0"/>
              </a:rPr>
              <a:t>What do you suppose this story about Elijah’s encounter with God can tell us about prayer?</a:t>
            </a:r>
          </a:p>
          <a:p>
            <a:pPr algn="ctr"/>
            <a:endParaRPr lang="en-US" sz="3600" dirty="0">
              <a:latin typeface="BibleScrT" pitchFamily="34" charset="0"/>
            </a:endParaRPr>
          </a:p>
          <a:p>
            <a:pPr algn="ctr"/>
            <a:r>
              <a:rPr lang="en-US" sz="3600" dirty="0" smtClean="0">
                <a:latin typeface="BibleScrT" pitchFamily="34" charset="0"/>
              </a:rPr>
              <a:t>When did Elijah finally hear God’s voice speaking to him?</a:t>
            </a:r>
          </a:p>
          <a:p>
            <a:pPr algn="ctr"/>
            <a:endParaRPr lang="en-US" sz="3600" dirty="0">
              <a:latin typeface="BibleScrT" pitchFamily="34" charset="0"/>
            </a:endParaRPr>
          </a:p>
          <a:p>
            <a:pPr algn="ctr"/>
            <a:r>
              <a:rPr lang="en-US" sz="3600" dirty="0" smtClean="0">
                <a:latin typeface="BibleScrT" pitchFamily="34" charset="0"/>
              </a:rPr>
              <a:t>Have you ever tried to listen to God’s voice in the loud, noisy parts of your daily life?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304800"/>
            <a:ext cx="8610600" cy="6324600"/>
          </a:xfrm>
          <a:prstGeom prst="round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Pastor Brett\AppData\Local\Microsoft\Windows\Temporary Internet Files\Content.IE5\8MAGQFSU\MC900297963[1].wmf"/>
          <p:cNvPicPr>
            <a:picLocks noChangeAspect="1" noChangeArrowheads="1"/>
          </p:cNvPicPr>
          <p:nvPr/>
        </p:nvPicPr>
        <p:blipFill>
          <a:blip r:embed="rId2" cstate="print">
            <a:duotone>
              <a:prstClr val="black"/>
              <a:schemeClr val="accent6">
                <a:tint val="45000"/>
                <a:satMod val="400000"/>
              </a:schemeClr>
            </a:duotone>
          </a:blip>
          <a:srcRect/>
          <a:stretch>
            <a:fillRect/>
          </a:stretch>
        </p:blipFill>
        <p:spPr bwMode="auto">
          <a:xfrm>
            <a:off x="5257800" y="2103120"/>
            <a:ext cx="3657600" cy="4754880"/>
          </a:xfrm>
          <a:prstGeom prst="rect">
            <a:avLst/>
          </a:prstGeom>
          <a:noFill/>
        </p:spPr>
      </p:pic>
      <p:sp>
        <p:nvSpPr>
          <p:cNvPr id="6" name="Rectangle 5"/>
          <p:cNvSpPr/>
          <p:nvPr/>
        </p:nvSpPr>
        <p:spPr>
          <a:xfrm>
            <a:off x="1066800" y="1524000"/>
            <a:ext cx="4651594" cy="2400657"/>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50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ibleScrT" pitchFamily="34" charset="0"/>
              </a:rPr>
              <a:t>Prayer</a:t>
            </a:r>
            <a:endParaRPr lang="en-US" sz="150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ibleScrT"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129</Words>
  <Application>Microsoft Office PowerPoint</Application>
  <PresentationFormat>On-screen Show (4:3)</PresentationFormat>
  <Paragraphs>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Pastor Brett</dc:creator>
  <cp:lastModifiedBy>Pastor Brett</cp:lastModifiedBy>
  <cp:revision>5</cp:revision>
  <dcterms:created xsi:type="dcterms:W3CDTF">2010-11-09T20:28:50Z</dcterms:created>
  <dcterms:modified xsi:type="dcterms:W3CDTF">2010-11-10T18:36:01Z</dcterms:modified>
</cp:coreProperties>
</file>