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2E7F2-E886-4689-B812-2420994748B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FB49F-4DC0-4CC2-A787-C1F7F85274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7620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X360 by Redge" pitchFamily="34" charset="0"/>
              </a:rPr>
              <a:t>f</a:t>
            </a:r>
            <a:r>
              <a:rPr lang="en-US" sz="4800" dirty="0" smtClean="0">
                <a:solidFill>
                  <a:schemeClr val="bg1"/>
                </a:solidFill>
                <a:latin typeface="X360 by Redge" pitchFamily="34" charset="0"/>
              </a:rPr>
              <a:t>asting, praying, dreaming</a:t>
            </a:r>
            <a:endParaRPr lang="en-US" sz="4800" dirty="0">
              <a:solidFill>
                <a:schemeClr val="bg1"/>
              </a:solidFill>
              <a:latin typeface="X360 by Redg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638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>
                <a:solidFill>
                  <a:schemeClr val="bg1"/>
                </a:solidFill>
                <a:latin typeface="X360 by Redge" pitchFamily="34" charset="0"/>
              </a:rPr>
              <a:t>w</a:t>
            </a:r>
            <a:r>
              <a:rPr lang="en-US" sz="4800" dirty="0" err="1" smtClean="0">
                <a:solidFill>
                  <a:schemeClr val="bg1"/>
                </a:solidFill>
                <a:latin typeface="X360 by Redge" pitchFamily="34" charset="0"/>
              </a:rPr>
              <a:t>nl</a:t>
            </a:r>
            <a:r>
              <a:rPr lang="en-US" sz="4800" dirty="0" smtClean="0">
                <a:solidFill>
                  <a:schemeClr val="bg1"/>
                </a:solidFill>
                <a:latin typeface="X360 by Redge" pitchFamily="34" charset="0"/>
              </a:rPr>
              <a:t> – 11.10.10</a:t>
            </a:r>
            <a:endParaRPr lang="en-US" sz="4800" dirty="0">
              <a:solidFill>
                <a:schemeClr val="bg1"/>
              </a:solidFill>
              <a:latin typeface="X360 by Redge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7620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f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asting, praying, dreaming</a:t>
            </a:r>
            <a:endParaRPr lang="en-US" sz="4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X360 by Redge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58674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f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asting, praying, dreaming</a:t>
            </a:r>
            <a:endParaRPr lang="en-US" sz="4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X360 by Redge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58674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X360 by Redge" pitchFamily="34" charset="0"/>
              </a:rPr>
              <a:t>f</a:t>
            </a:r>
            <a:r>
              <a:rPr lang="en-US" sz="4800" dirty="0" smtClean="0">
                <a:solidFill>
                  <a:schemeClr val="bg1"/>
                </a:solidFill>
                <a:latin typeface="X360 by Redge" pitchFamily="34" charset="0"/>
              </a:rPr>
              <a:t>asting, praying, dreaming</a:t>
            </a:r>
            <a:endParaRPr lang="en-US" sz="4800" dirty="0">
              <a:solidFill>
                <a:schemeClr val="bg1"/>
              </a:solidFill>
              <a:latin typeface="X360 by Redge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7620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f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asting, praying, dreaming</a:t>
            </a:r>
            <a:endParaRPr lang="en-US" sz="4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X360 by Redge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638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w</a:t>
            </a:r>
            <a:r>
              <a:rPr lang="en-US" sz="4800" dirty="0" err="1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nl</a:t>
            </a:r>
            <a:r>
              <a:rPr lang="en-US" sz="4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  <a:latin typeface="X360 by Redge" pitchFamily="34" charset="0"/>
              </a:rPr>
              <a:t> – 11.10.10</a:t>
            </a:r>
            <a:endParaRPr lang="en-US" sz="4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/>
                </a:outerShdw>
              </a:effectLst>
              <a:latin typeface="X360 by Redge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astor Brett\AppData\Local\Microsoft\Windows\Temporary Internet Files\Content.IE5\8MAGQFSU\MC900297963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05200" y="2286000"/>
            <a:ext cx="2209800" cy="2575560"/>
          </a:xfrm>
          <a:prstGeom prst="rect">
            <a:avLst/>
          </a:prstGeom>
          <a:noFill/>
        </p:spPr>
      </p:pic>
      <p:pic>
        <p:nvPicPr>
          <p:cNvPr id="5" name="Picture 3" descr="C:\Users\Pastor Brett\AppData\Local\Microsoft\Windows\Temporary Internet Files\Content.IE5\8MAGQFSU\MC900441777[1]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438400"/>
            <a:ext cx="2286000" cy="2286000"/>
          </a:xfrm>
          <a:prstGeom prst="rect">
            <a:avLst/>
          </a:prstGeom>
          <a:noFill/>
        </p:spPr>
      </p:pic>
      <p:pic>
        <p:nvPicPr>
          <p:cNvPr id="6" name="Picture 2" descr="C:\Users\Pastor Brett\AppData\Local\Microsoft\Windows\Temporary Internet Files\Content.IE5\YG2HQE2F\MC900436279[1]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96000" y="20574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Pastor Brett</dc:creator>
  <cp:lastModifiedBy>Pastor Brett</cp:lastModifiedBy>
  <cp:revision>2</cp:revision>
  <dcterms:created xsi:type="dcterms:W3CDTF">2010-11-09T21:44:49Z</dcterms:created>
  <dcterms:modified xsi:type="dcterms:W3CDTF">2010-11-10T03:58:24Z</dcterms:modified>
</cp:coreProperties>
</file>